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1"/>
    <p:sldMasterId id="2147483648" r:id="rId2"/>
  </p:sldMasterIdLst>
  <p:notesMasterIdLst>
    <p:notesMasterId r:id="rId5"/>
  </p:notesMasterIdLst>
  <p:sldIdLst>
    <p:sldId id="256" r:id="rId3"/>
    <p:sldId id="257" r:id="rId4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618DC3"/>
    <a:srgbClr val="467A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440" y="-1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54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48267A-318B-4E98-92AF-346330380CEB}" type="datetimeFigureOut">
              <a:rPr lang="pl-PL" smtClean="0"/>
              <a:t>18.02.2013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2F2B4E-CA19-4616-AD1A-56B97E32687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5283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634481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4390256"/>
            <a:ext cx="6400800" cy="766936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 dirty="0"/>
          </a:p>
        </p:txBody>
      </p:sp>
      <p:sp>
        <p:nvSpPr>
          <p:cNvPr id="7" name="Dowolny kształt 6"/>
          <p:cNvSpPr/>
          <p:nvPr userDrawn="1"/>
        </p:nvSpPr>
        <p:spPr>
          <a:xfrm>
            <a:off x="-14841" y="5349753"/>
            <a:ext cx="9239820" cy="792473"/>
          </a:xfrm>
          <a:custGeom>
            <a:avLst/>
            <a:gdLst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3" fmla="*/ 9144000 w 9156700"/>
              <a:gd name="connsiteY3" fmla="*/ 546100 h 546100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12662 h 612662"/>
              <a:gd name="connsiteX1" fmla="*/ 9156700 w 9156700"/>
              <a:gd name="connsiteY1" fmla="*/ 307862 h 612662"/>
              <a:gd name="connsiteX2" fmla="*/ 0 w 9156700"/>
              <a:gd name="connsiteY2" fmla="*/ 66562 h 612662"/>
              <a:gd name="connsiteX3" fmla="*/ 9144000 w 9156700"/>
              <a:gd name="connsiteY3" fmla="*/ 612662 h 612662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92473"/>
              <a:gd name="connsiteX1" fmla="*/ 9156700 w 9156700"/>
              <a:gd name="connsiteY1" fmla="*/ 463329 h 792473"/>
              <a:gd name="connsiteX2" fmla="*/ 0 w 9156700"/>
              <a:gd name="connsiteY2" fmla="*/ 222029 h 792473"/>
              <a:gd name="connsiteX3" fmla="*/ 9144000 w 9156700"/>
              <a:gd name="connsiteY3" fmla="*/ 768129 h 79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6700" h="792473">
                <a:moveTo>
                  <a:pt x="9144000" y="768129"/>
                </a:moveTo>
                <a:lnTo>
                  <a:pt x="9156700" y="463329"/>
                </a:lnTo>
                <a:cubicBezTo>
                  <a:pt x="6041539" y="624196"/>
                  <a:pt x="2913218" y="-446838"/>
                  <a:pt x="0" y="222029"/>
                </a:cubicBezTo>
                <a:cubicBezTo>
                  <a:pt x="2871571" y="-129338"/>
                  <a:pt x="6045658" y="967096"/>
                  <a:pt x="9144000" y="768129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Dowolny kształt 7"/>
          <p:cNvSpPr/>
          <p:nvPr userDrawn="1"/>
        </p:nvSpPr>
        <p:spPr>
          <a:xfrm rot="10800000">
            <a:off x="-57562" y="5367394"/>
            <a:ext cx="2952328" cy="255669"/>
          </a:xfrm>
          <a:custGeom>
            <a:avLst/>
            <a:gdLst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3" fmla="*/ 9144000 w 9156700"/>
              <a:gd name="connsiteY3" fmla="*/ 546100 h 546100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12662 h 612662"/>
              <a:gd name="connsiteX1" fmla="*/ 9156700 w 9156700"/>
              <a:gd name="connsiteY1" fmla="*/ 307862 h 612662"/>
              <a:gd name="connsiteX2" fmla="*/ 0 w 9156700"/>
              <a:gd name="connsiteY2" fmla="*/ 66562 h 612662"/>
              <a:gd name="connsiteX3" fmla="*/ 9144000 w 9156700"/>
              <a:gd name="connsiteY3" fmla="*/ 612662 h 612662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92473"/>
              <a:gd name="connsiteX1" fmla="*/ 9156700 w 9156700"/>
              <a:gd name="connsiteY1" fmla="*/ 463329 h 792473"/>
              <a:gd name="connsiteX2" fmla="*/ 0 w 9156700"/>
              <a:gd name="connsiteY2" fmla="*/ 222029 h 792473"/>
              <a:gd name="connsiteX3" fmla="*/ 9144000 w 9156700"/>
              <a:gd name="connsiteY3" fmla="*/ 768129 h 79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6700" h="792473">
                <a:moveTo>
                  <a:pt x="9144000" y="768129"/>
                </a:moveTo>
                <a:lnTo>
                  <a:pt x="9156700" y="463329"/>
                </a:lnTo>
                <a:cubicBezTo>
                  <a:pt x="6041539" y="624196"/>
                  <a:pt x="2913218" y="-446838"/>
                  <a:pt x="0" y="222029"/>
                </a:cubicBezTo>
                <a:cubicBezTo>
                  <a:pt x="2871571" y="-129338"/>
                  <a:pt x="6045658" y="967096"/>
                  <a:pt x="9144000" y="768129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Dowolny kształt 8"/>
          <p:cNvSpPr/>
          <p:nvPr userDrawn="1"/>
        </p:nvSpPr>
        <p:spPr>
          <a:xfrm>
            <a:off x="5048515" y="5375942"/>
            <a:ext cx="4176464" cy="370047"/>
          </a:xfrm>
          <a:custGeom>
            <a:avLst/>
            <a:gdLst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3" fmla="*/ 9144000 w 9156700"/>
              <a:gd name="connsiteY3" fmla="*/ 546100 h 546100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12662 h 612662"/>
              <a:gd name="connsiteX1" fmla="*/ 9156700 w 9156700"/>
              <a:gd name="connsiteY1" fmla="*/ 307862 h 612662"/>
              <a:gd name="connsiteX2" fmla="*/ 0 w 9156700"/>
              <a:gd name="connsiteY2" fmla="*/ 66562 h 612662"/>
              <a:gd name="connsiteX3" fmla="*/ 9144000 w 9156700"/>
              <a:gd name="connsiteY3" fmla="*/ 612662 h 612662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92473"/>
              <a:gd name="connsiteX1" fmla="*/ 9156700 w 9156700"/>
              <a:gd name="connsiteY1" fmla="*/ 463329 h 792473"/>
              <a:gd name="connsiteX2" fmla="*/ 0 w 9156700"/>
              <a:gd name="connsiteY2" fmla="*/ 222029 h 792473"/>
              <a:gd name="connsiteX3" fmla="*/ 9144000 w 9156700"/>
              <a:gd name="connsiteY3" fmla="*/ 768129 h 79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6700" h="792473">
                <a:moveTo>
                  <a:pt x="9144000" y="768129"/>
                </a:moveTo>
                <a:lnTo>
                  <a:pt x="9156700" y="463329"/>
                </a:lnTo>
                <a:cubicBezTo>
                  <a:pt x="6041539" y="624196"/>
                  <a:pt x="2913218" y="-446838"/>
                  <a:pt x="0" y="222029"/>
                </a:cubicBezTo>
                <a:cubicBezTo>
                  <a:pt x="2871571" y="-129338"/>
                  <a:pt x="6045658" y="967096"/>
                  <a:pt x="9144000" y="768129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Dowolny kształt 9"/>
          <p:cNvSpPr/>
          <p:nvPr userDrawn="1"/>
        </p:nvSpPr>
        <p:spPr>
          <a:xfrm rot="10800000">
            <a:off x="-190445" y="5578018"/>
            <a:ext cx="5943860" cy="370047"/>
          </a:xfrm>
          <a:custGeom>
            <a:avLst/>
            <a:gdLst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3" fmla="*/ 9144000 w 9156700"/>
              <a:gd name="connsiteY3" fmla="*/ 546100 h 546100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12662 h 612662"/>
              <a:gd name="connsiteX1" fmla="*/ 9156700 w 9156700"/>
              <a:gd name="connsiteY1" fmla="*/ 307862 h 612662"/>
              <a:gd name="connsiteX2" fmla="*/ 0 w 9156700"/>
              <a:gd name="connsiteY2" fmla="*/ 66562 h 612662"/>
              <a:gd name="connsiteX3" fmla="*/ 9144000 w 9156700"/>
              <a:gd name="connsiteY3" fmla="*/ 612662 h 612662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92473"/>
              <a:gd name="connsiteX1" fmla="*/ 9156700 w 9156700"/>
              <a:gd name="connsiteY1" fmla="*/ 463329 h 792473"/>
              <a:gd name="connsiteX2" fmla="*/ 0 w 9156700"/>
              <a:gd name="connsiteY2" fmla="*/ 222029 h 792473"/>
              <a:gd name="connsiteX3" fmla="*/ 9144000 w 9156700"/>
              <a:gd name="connsiteY3" fmla="*/ 768129 h 79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6700" h="792473">
                <a:moveTo>
                  <a:pt x="9144000" y="768129"/>
                </a:moveTo>
                <a:lnTo>
                  <a:pt x="9156700" y="463329"/>
                </a:lnTo>
                <a:cubicBezTo>
                  <a:pt x="6041539" y="624196"/>
                  <a:pt x="2913218" y="-446838"/>
                  <a:pt x="0" y="222029"/>
                </a:cubicBezTo>
                <a:cubicBezTo>
                  <a:pt x="2871571" y="-129338"/>
                  <a:pt x="6045658" y="967096"/>
                  <a:pt x="9144000" y="768129"/>
                </a:cubicBezTo>
                <a:close/>
              </a:path>
            </a:pathLst>
          </a:cu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Dowolny kształt 10"/>
          <p:cNvSpPr/>
          <p:nvPr userDrawn="1"/>
        </p:nvSpPr>
        <p:spPr>
          <a:xfrm rot="10800000">
            <a:off x="-205627" y="5640229"/>
            <a:ext cx="3582775" cy="346653"/>
          </a:xfrm>
          <a:custGeom>
            <a:avLst/>
            <a:gdLst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3" fmla="*/ 9144000 w 9156700"/>
              <a:gd name="connsiteY3" fmla="*/ 546100 h 546100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12662 h 612662"/>
              <a:gd name="connsiteX1" fmla="*/ 9156700 w 9156700"/>
              <a:gd name="connsiteY1" fmla="*/ 307862 h 612662"/>
              <a:gd name="connsiteX2" fmla="*/ 0 w 9156700"/>
              <a:gd name="connsiteY2" fmla="*/ 66562 h 612662"/>
              <a:gd name="connsiteX3" fmla="*/ 9144000 w 9156700"/>
              <a:gd name="connsiteY3" fmla="*/ 612662 h 612662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92473"/>
              <a:gd name="connsiteX1" fmla="*/ 9156700 w 9156700"/>
              <a:gd name="connsiteY1" fmla="*/ 463329 h 792473"/>
              <a:gd name="connsiteX2" fmla="*/ 0 w 9156700"/>
              <a:gd name="connsiteY2" fmla="*/ 222029 h 792473"/>
              <a:gd name="connsiteX3" fmla="*/ 9144000 w 9156700"/>
              <a:gd name="connsiteY3" fmla="*/ 768129 h 79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6700" h="792473">
                <a:moveTo>
                  <a:pt x="9144000" y="768129"/>
                </a:moveTo>
                <a:lnTo>
                  <a:pt x="9156700" y="463329"/>
                </a:lnTo>
                <a:cubicBezTo>
                  <a:pt x="6041539" y="624196"/>
                  <a:pt x="2913218" y="-446838"/>
                  <a:pt x="0" y="222029"/>
                </a:cubicBezTo>
                <a:cubicBezTo>
                  <a:pt x="2871571" y="-129338"/>
                  <a:pt x="6045658" y="967096"/>
                  <a:pt x="9144000" y="76812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ole tekstowe 13"/>
          <p:cNvSpPr txBox="1"/>
          <p:nvPr userDrawn="1"/>
        </p:nvSpPr>
        <p:spPr>
          <a:xfrm>
            <a:off x="0" y="6057480"/>
            <a:ext cx="9144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00" i="1" dirty="0" smtClean="0"/>
              <a:t>Projekt współfinansowany przez Unię Europejską w ramach Europejskiego Funduszu Społecznego</a:t>
            </a:r>
            <a:endParaRPr lang="pl-PL" sz="900" i="1" dirty="0"/>
          </a:p>
        </p:txBody>
      </p:sp>
      <p:sp>
        <p:nvSpPr>
          <p:cNvPr id="18" name="pole tekstowe 17"/>
          <p:cNvSpPr txBox="1"/>
          <p:nvPr userDrawn="1"/>
        </p:nvSpPr>
        <p:spPr>
          <a:xfrm>
            <a:off x="683568" y="1340768"/>
            <a:ext cx="77768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4400" b="1" i="0" u="none" strike="noStrike" kern="1200" cap="none" spc="0" normalizeH="0" baseline="0" noProof="0">
                <a:ln w="0"/>
                <a:gradFill flip="none">
                  <a:gsLst>
                    <a:gs pos="0">
                      <a:schemeClr val="bg1">
                        <a:lumMod val="65000"/>
                      </a:schemeClr>
                    </a:gs>
                    <a:gs pos="60000">
                      <a:schemeClr val="bg1">
                        <a:lumMod val="50000"/>
                      </a:schemeClr>
                    </a:gs>
                    <a:gs pos="100000">
                      <a:schemeClr val="tx1">
                        <a:lumMod val="65000"/>
                        <a:lumOff val="35000"/>
                      </a:schemeClr>
                    </a:gs>
                  </a:gsLst>
                  <a:lin ang="5400000"/>
                </a:gra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j-ea"/>
                <a:cs typeface="+mj-cs"/>
              </a:rPr>
              <a:t>Szkoła</a:t>
            </a:r>
            <a:r>
              <a:rPr kumimoji="0" lang="pl-PL" sz="4400" b="1" i="0" u="none" strike="noStrike" kern="1200" cap="none" spc="0" normalizeH="0" baseline="0" noProof="0">
                <a:ln w="0"/>
                <a:gradFill flip="none">
                  <a:gsLst>
                    <a:gs pos="0">
                      <a:srgbClr val="66CCFF"/>
                    </a:gs>
                    <a:gs pos="49000">
                      <a:srgbClr val="0080FF"/>
                    </a:gs>
                    <a:gs pos="100000">
                      <a:srgbClr val="004080"/>
                    </a:gs>
                  </a:gsLst>
                  <a:lin ang="5400000"/>
                </a:gra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j-ea"/>
                <a:cs typeface="+mj-cs"/>
              </a:rPr>
              <a:t> </a:t>
            </a:r>
            <a:r>
              <a:rPr kumimoji="0" lang="pl-PL" sz="4400" b="1" i="0" u="none" strike="noStrike" kern="1200" cap="none" spc="0" normalizeH="0" baseline="0" noProof="0">
                <a:ln w="0"/>
                <a:gradFill flip="none">
                  <a:gsLst>
                    <a:gs pos="0">
                      <a:srgbClr val="FFFB49"/>
                    </a:gs>
                    <a:gs pos="60000">
                      <a:srgbClr val="FFCC2A"/>
                    </a:gs>
                    <a:gs pos="100000">
                      <a:srgbClr val="FF6600"/>
                    </a:gs>
                  </a:gsLst>
                  <a:lin ang="5400000"/>
                </a:gra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j-ea"/>
                <a:cs typeface="+mj-cs"/>
              </a:rPr>
              <a:t>z przyszłością</a:t>
            </a:r>
            <a:endParaRPr lang="pl-PL" sz="2400" b="1" i="1" dirty="0" smtClean="0"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" name="Prostokąt 3"/>
          <p:cNvSpPr/>
          <p:nvPr userDrawn="1"/>
        </p:nvSpPr>
        <p:spPr>
          <a:xfrm>
            <a:off x="72008" y="116632"/>
            <a:ext cx="2879304" cy="100811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2" name="Obraz 11" descr="logo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0648"/>
            <a:ext cx="2369756" cy="684982"/>
          </a:xfrm>
          <a:prstGeom prst="rect">
            <a:avLst/>
          </a:prstGeom>
        </p:spPr>
      </p:pic>
      <p:sp>
        <p:nvSpPr>
          <p:cNvPr id="5" name="PoleTekstowe 4"/>
          <p:cNvSpPr txBox="1"/>
          <p:nvPr userDrawn="1"/>
        </p:nvSpPr>
        <p:spPr>
          <a:xfrm>
            <a:off x="6156176" y="116632"/>
            <a:ext cx="2862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POKL.09.02.00-14-058/11</a:t>
            </a:r>
          </a:p>
        </p:txBody>
      </p:sp>
    </p:spTree>
    <p:extLst>
      <p:ext uri="{BB962C8B-B14F-4D97-AF65-F5344CB8AC3E}">
        <p14:creationId xmlns:p14="http://schemas.microsoft.com/office/powerpoint/2010/main" val="2588036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F8891-A090-4374-A8DB-2301B51ED730}" type="datetimeFigureOut">
              <a:rPr lang="pl-PL" smtClean="0"/>
              <a:t>18.02.2013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19566-468F-4B67-9961-F51D56F1025C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40248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3345011"/>
            <a:ext cx="7772400" cy="1362075"/>
          </a:xfrm>
        </p:spPr>
        <p:txBody>
          <a:bodyPr anchor="t">
            <a:normAutofit/>
          </a:bodyPr>
          <a:lstStyle>
            <a:lvl1pPr algn="l">
              <a:defRPr sz="3200" b="1" cap="none" baseline="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184482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F8891-A090-4374-A8DB-2301B51ED730}" type="datetimeFigureOut">
              <a:rPr lang="pl-PL" smtClean="0"/>
              <a:pPr/>
              <a:t>18.02.2013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19566-468F-4B67-9961-F51D56F1025C}" type="slidenum">
              <a:rPr lang="pl-PL" smtClean="0"/>
              <a:pPr/>
              <a:t>‹nr›</a:t>
            </a:fld>
            <a:endParaRPr lang="pl-PL"/>
          </a:p>
        </p:txBody>
      </p:sp>
      <p:sp>
        <p:nvSpPr>
          <p:cNvPr id="10" name="Dowolny kształt 9"/>
          <p:cNvSpPr/>
          <p:nvPr userDrawn="1"/>
        </p:nvSpPr>
        <p:spPr>
          <a:xfrm>
            <a:off x="-14841" y="5013176"/>
            <a:ext cx="9239820" cy="792473"/>
          </a:xfrm>
          <a:custGeom>
            <a:avLst/>
            <a:gdLst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3" fmla="*/ 9144000 w 9156700"/>
              <a:gd name="connsiteY3" fmla="*/ 546100 h 546100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12662 h 612662"/>
              <a:gd name="connsiteX1" fmla="*/ 9156700 w 9156700"/>
              <a:gd name="connsiteY1" fmla="*/ 307862 h 612662"/>
              <a:gd name="connsiteX2" fmla="*/ 0 w 9156700"/>
              <a:gd name="connsiteY2" fmla="*/ 66562 h 612662"/>
              <a:gd name="connsiteX3" fmla="*/ 9144000 w 9156700"/>
              <a:gd name="connsiteY3" fmla="*/ 612662 h 612662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92473"/>
              <a:gd name="connsiteX1" fmla="*/ 9156700 w 9156700"/>
              <a:gd name="connsiteY1" fmla="*/ 463329 h 792473"/>
              <a:gd name="connsiteX2" fmla="*/ 0 w 9156700"/>
              <a:gd name="connsiteY2" fmla="*/ 222029 h 792473"/>
              <a:gd name="connsiteX3" fmla="*/ 9144000 w 9156700"/>
              <a:gd name="connsiteY3" fmla="*/ 768129 h 79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6700" h="792473">
                <a:moveTo>
                  <a:pt x="9144000" y="768129"/>
                </a:moveTo>
                <a:lnTo>
                  <a:pt x="9156700" y="463329"/>
                </a:lnTo>
                <a:cubicBezTo>
                  <a:pt x="6041539" y="624196"/>
                  <a:pt x="2913218" y="-446838"/>
                  <a:pt x="0" y="222029"/>
                </a:cubicBezTo>
                <a:cubicBezTo>
                  <a:pt x="2871571" y="-129338"/>
                  <a:pt x="6045658" y="967096"/>
                  <a:pt x="9144000" y="768129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pl-PL"/>
          </a:p>
        </p:txBody>
      </p:sp>
      <p:sp>
        <p:nvSpPr>
          <p:cNvPr id="11" name="Dowolny kształt 10"/>
          <p:cNvSpPr/>
          <p:nvPr userDrawn="1"/>
        </p:nvSpPr>
        <p:spPr>
          <a:xfrm rot="10800000">
            <a:off x="-57562" y="5030817"/>
            <a:ext cx="2952328" cy="255669"/>
          </a:xfrm>
          <a:custGeom>
            <a:avLst/>
            <a:gdLst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3" fmla="*/ 9144000 w 9156700"/>
              <a:gd name="connsiteY3" fmla="*/ 546100 h 546100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12662 h 612662"/>
              <a:gd name="connsiteX1" fmla="*/ 9156700 w 9156700"/>
              <a:gd name="connsiteY1" fmla="*/ 307862 h 612662"/>
              <a:gd name="connsiteX2" fmla="*/ 0 w 9156700"/>
              <a:gd name="connsiteY2" fmla="*/ 66562 h 612662"/>
              <a:gd name="connsiteX3" fmla="*/ 9144000 w 9156700"/>
              <a:gd name="connsiteY3" fmla="*/ 612662 h 612662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92473"/>
              <a:gd name="connsiteX1" fmla="*/ 9156700 w 9156700"/>
              <a:gd name="connsiteY1" fmla="*/ 463329 h 792473"/>
              <a:gd name="connsiteX2" fmla="*/ 0 w 9156700"/>
              <a:gd name="connsiteY2" fmla="*/ 222029 h 792473"/>
              <a:gd name="connsiteX3" fmla="*/ 9144000 w 9156700"/>
              <a:gd name="connsiteY3" fmla="*/ 768129 h 79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6700" h="792473">
                <a:moveTo>
                  <a:pt x="9144000" y="768129"/>
                </a:moveTo>
                <a:lnTo>
                  <a:pt x="9156700" y="463329"/>
                </a:lnTo>
                <a:cubicBezTo>
                  <a:pt x="6041539" y="624196"/>
                  <a:pt x="2913218" y="-446838"/>
                  <a:pt x="0" y="222029"/>
                </a:cubicBezTo>
                <a:cubicBezTo>
                  <a:pt x="2871571" y="-129338"/>
                  <a:pt x="6045658" y="967096"/>
                  <a:pt x="9144000" y="768129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pl-PL"/>
          </a:p>
        </p:txBody>
      </p:sp>
      <p:sp>
        <p:nvSpPr>
          <p:cNvPr id="12" name="Dowolny kształt 11"/>
          <p:cNvSpPr/>
          <p:nvPr userDrawn="1"/>
        </p:nvSpPr>
        <p:spPr>
          <a:xfrm>
            <a:off x="5048515" y="5039365"/>
            <a:ext cx="4176464" cy="370047"/>
          </a:xfrm>
          <a:custGeom>
            <a:avLst/>
            <a:gdLst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3" fmla="*/ 9144000 w 9156700"/>
              <a:gd name="connsiteY3" fmla="*/ 546100 h 546100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12662 h 612662"/>
              <a:gd name="connsiteX1" fmla="*/ 9156700 w 9156700"/>
              <a:gd name="connsiteY1" fmla="*/ 307862 h 612662"/>
              <a:gd name="connsiteX2" fmla="*/ 0 w 9156700"/>
              <a:gd name="connsiteY2" fmla="*/ 66562 h 612662"/>
              <a:gd name="connsiteX3" fmla="*/ 9144000 w 9156700"/>
              <a:gd name="connsiteY3" fmla="*/ 612662 h 612662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92473"/>
              <a:gd name="connsiteX1" fmla="*/ 9156700 w 9156700"/>
              <a:gd name="connsiteY1" fmla="*/ 463329 h 792473"/>
              <a:gd name="connsiteX2" fmla="*/ 0 w 9156700"/>
              <a:gd name="connsiteY2" fmla="*/ 222029 h 792473"/>
              <a:gd name="connsiteX3" fmla="*/ 9144000 w 9156700"/>
              <a:gd name="connsiteY3" fmla="*/ 768129 h 79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6700" h="792473">
                <a:moveTo>
                  <a:pt x="9144000" y="768129"/>
                </a:moveTo>
                <a:lnTo>
                  <a:pt x="9156700" y="463329"/>
                </a:lnTo>
                <a:cubicBezTo>
                  <a:pt x="6041539" y="624196"/>
                  <a:pt x="2913218" y="-446838"/>
                  <a:pt x="0" y="222029"/>
                </a:cubicBezTo>
                <a:cubicBezTo>
                  <a:pt x="2871571" y="-129338"/>
                  <a:pt x="6045658" y="967096"/>
                  <a:pt x="9144000" y="768129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pl-PL"/>
          </a:p>
        </p:txBody>
      </p:sp>
      <p:sp>
        <p:nvSpPr>
          <p:cNvPr id="13" name="Dowolny kształt 12"/>
          <p:cNvSpPr/>
          <p:nvPr userDrawn="1"/>
        </p:nvSpPr>
        <p:spPr>
          <a:xfrm rot="10800000">
            <a:off x="-190445" y="5241441"/>
            <a:ext cx="5943860" cy="370047"/>
          </a:xfrm>
          <a:custGeom>
            <a:avLst/>
            <a:gdLst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3" fmla="*/ 9144000 w 9156700"/>
              <a:gd name="connsiteY3" fmla="*/ 546100 h 546100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12662 h 612662"/>
              <a:gd name="connsiteX1" fmla="*/ 9156700 w 9156700"/>
              <a:gd name="connsiteY1" fmla="*/ 307862 h 612662"/>
              <a:gd name="connsiteX2" fmla="*/ 0 w 9156700"/>
              <a:gd name="connsiteY2" fmla="*/ 66562 h 612662"/>
              <a:gd name="connsiteX3" fmla="*/ 9144000 w 9156700"/>
              <a:gd name="connsiteY3" fmla="*/ 612662 h 612662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92473"/>
              <a:gd name="connsiteX1" fmla="*/ 9156700 w 9156700"/>
              <a:gd name="connsiteY1" fmla="*/ 463329 h 792473"/>
              <a:gd name="connsiteX2" fmla="*/ 0 w 9156700"/>
              <a:gd name="connsiteY2" fmla="*/ 222029 h 792473"/>
              <a:gd name="connsiteX3" fmla="*/ 9144000 w 9156700"/>
              <a:gd name="connsiteY3" fmla="*/ 768129 h 79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6700" h="792473">
                <a:moveTo>
                  <a:pt x="9144000" y="768129"/>
                </a:moveTo>
                <a:lnTo>
                  <a:pt x="9156700" y="463329"/>
                </a:lnTo>
                <a:cubicBezTo>
                  <a:pt x="6041539" y="624196"/>
                  <a:pt x="2913218" y="-446838"/>
                  <a:pt x="0" y="222029"/>
                </a:cubicBezTo>
                <a:cubicBezTo>
                  <a:pt x="2871571" y="-129338"/>
                  <a:pt x="6045658" y="967096"/>
                  <a:pt x="9144000" y="768129"/>
                </a:cubicBezTo>
                <a:close/>
              </a:path>
            </a:pathLst>
          </a:cu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pl-PL"/>
          </a:p>
        </p:txBody>
      </p:sp>
      <p:sp>
        <p:nvSpPr>
          <p:cNvPr id="14" name="Dowolny kształt 13"/>
          <p:cNvSpPr/>
          <p:nvPr userDrawn="1"/>
        </p:nvSpPr>
        <p:spPr>
          <a:xfrm rot="10800000">
            <a:off x="-205627" y="5303652"/>
            <a:ext cx="3582775" cy="346653"/>
          </a:xfrm>
          <a:custGeom>
            <a:avLst/>
            <a:gdLst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3" fmla="*/ 9144000 w 9156700"/>
              <a:gd name="connsiteY3" fmla="*/ 546100 h 546100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12662 h 612662"/>
              <a:gd name="connsiteX1" fmla="*/ 9156700 w 9156700"/>
              <a:gd name="connsiteY1" fmla="*/ 307862 h 612662"/>
              <a:gd name="connsiteX2" fmla="*/ 0 w 9156700"/>
              <a:gd name="connsiteY2" fmla="*/ 66562 h 612662"/>
              <a:gd name="connsiteX3" fmla="*/ 9144000 w 9156700"/>
              <a:gd name="connsiteY3" fmla="*/ 612662 h 612662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92473"/>
              <a:gd name="connsiteX1" fmla="*/ 9156700 w 9156700"/>
              <a:gd name="connsiteY1" fmla="*/ 463329 h 792473"/>
              <a:gd name="connsiteX2" fmla="*/ 0 w 9156700"/>
              <a:gd name="connsiteY2" fmla="*/ 222029 h 792473"/>
              <a:gd name="connsiteX3" fmla="*/ 9144000 w 9156700"/>
              <a:gd name="connsiteY3" fmla="*/ 768129 h 79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6700" h="792473">
                <a:moveTo>
                  <a:pt x="9144000" y="768129"/>
                </a:moveTo>
                <a:lnTo>
                  <a:pt x="9156700" y="463329"/>
                </a:lnTo>
                <a:cubicBezTo>
                  <a:pt x="6041539" y="624196"/>
                  <a:pt x="2913218" y="-446838"/>
                  <a:pt x="0" y="222029"/>
                </a:cubicBezTo>
                <a:cubicBezTo>
                  <a:pt x="2871571" y="-129338"/>
                  <a:pt x="6045658" y="967096"/>
                  <a:pt x="9144000" y="76812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41739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205064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205064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F8891-A090-4374-A8DB-2301B51ED730}" type="datetimeFigureOut">
              <a:rPr lang="pl-PL" smtClean="0"/>
              <a:t>18.02.2013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19566-468F-4B67-9961-F51D56F1025C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09635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63038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63038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F8891-A090-4374-A8DB-2301B51ED730}" type="datetimeFigureOut">
              <a:rPr lang="pl-PL" smtClean="0"/>
              <a:t>18.02.2013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19566-468F-4B67-9961-F51D56F1025C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9127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F8891-A090-4374-A8DB-2301B51ED730}" type="datetimeFigureOut">
              <a:rPr lang="pl-PL" smtClean="0"/>
              <a:t>18.02.2013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19566-468F-4B67-9961-F51D56F1025C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13586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F8891-A090-4374-A8DB-2301B51ED730}" type="datetimeFigureOut">
              <a:rPr lang="pl-PL" smtClean="0"/>
              <a:t>18.02.2013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19566-468F-4B67-9961-F51D56F1025C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44204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3008313" cy="74240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692697"/>
            <a:ext cx="5111750" cy="511256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1"/>
            <a:ext cx="3008313" cy="437016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F8891-A090-4374-A8DB-2301B51ED730}" type="datetimeFigureOut">
              <a:rPr lang="pl-PL" smtClean="0"/>
              <a:t>18.02.2013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19566-468F-4B67-9961-F51D56F1025C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60004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43792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F8891-A090-4374-A8DB-2301B51ED730}" type="datetimeFigureOut">
              <a:rPr lang="pl-PL" smtClean="0"/>
              <a:t>18.02.2013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19566-468F-4B67-9961-F51D56F1025C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096370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766936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 dirty="0"/>
          </a:p>
        </p:txBody>
      </p:sp>
      <p:sp>
        <p:nvSpPr>
          <p:cNvPr id="7" name="Dowolny kształt 6"/>
          <p:cNvSpPr/>
          <p:nvPr userDrawn="1"/>
        </p:nvSpPr>
        <p:spPr>
          <a:xfrm>
            <a:off x="-14841" y="5349753"/>
            <a:ext cx="9239820" cy="792473"/>
          </a:xfrm>
          <a:custGeom>
            <a:avLst/>
            <a:gdLst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3" fmla="*/ 9144000 w 9156700"/>
              <a:gd name="connsiteY3" fmla="*/ 546100 h 546100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12662 h 612662"/>
              <a:gd name="connsiteX1" fmla="*/ 9156700 w 9156700"/>
              <a:gd name="connsiteY1" fmla="*/ 307862 h 612662"/>
              <a:gd name="connsiteX2" fmla="*/ 0 w 9156700"/>
              <a:gd name="connsiteY2" fmla="*/ 66562 h 612662"/>
              <a:gd name="connsiteX3" fmla="*/ 9144000 w 9156700"/>
              <a:gd name="connsiteY3" fmla="*/ 612662 h 612662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92473"/>
              <a:gd name="connsiteX1" fmla="*/ 9156700 w 9156700"/>
              <a:gd name="connsiteY1" fmla="*/ 463329 h 792473"/>
              <a:gd name="connsiteX2" fmla="*/ 0 w 9156700"/>
              <a:gd name="connsiteY2" fmla="*/ 222029 h 792473"/>
              <a:gd name="connsiteX3" fmla="*/ 9144000 w 9156700"/>
              <a:gd name="connsiteY3" fmla="*/ 768129 h 79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6700" h="792473">
                <a:moveTo>
                  <a:pt x="9144000" y="768129"/>
                </a:moveTo>
                <a:lnTo>
                  <a:pt x="9156700" y="463329"/>
                </a:lnTo>
                <a:cubicBezTo>
                  <a:pt x="6041539" y="624196"/>
                  <a:pt x="2913218" y="-446838"/>
                  <a:pt x="0" y="222029"/>
                </a:cubicBezTo>
                <a:cubicBezTo>
                  <a:pt x="2871571" y="-129338"/>
                  <a:pt x="6045658" y="967096"/>
                  <a:pt x="9144000" y="768129"/>
                </a:cubicBez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Dowolny kształt 7"/>
          <p:cNvSpPr/>
          <p:nvPr userDrawn="1"/>
        </p:nvSpPr>
        <p:spPr>
          <a:xfrm rot="10800000">
            <a:off x="-57562" y="5367394"/>
            <a:ext cx="2952328" cy="255669"/>
          </a:xfrm>
          <a:custGeom>
            <a:avLst/>
            <a:gdLst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3" fmla="*/ 9144000 w 9156700"/>
              <a:gd name="connsiteY3" fmla="*/ 546100 h 546100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12662 h 612662"/>
              <a:gd name="connsiteX1" fmla="*/ 9156700 w 9156700"/>
              <a:gd name="connsiteY1" fmla="*/ 307862 h 612662"/>
              <a:gd name="connsiteX2" fmla="*/ 0 w 9156700"/>
              <a:gd name="connsiteY2" fmla="*/ 66562 h 612662"/>
              <a:gd name="connsiteX3" fmla="*/ 9144000 w 9156700"/>
              <a:gd name="connsiteY3" fmla="*/ 612662 h 612662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92473"/>
              <a:gd name="connsiteX1" fmla="*/ 9156700 w 9156700"/>
              <a:gd name="connsiteY1" fmla="*/ 463329 h 792473"/>
              <a:gd name="connsiteX2" fmla="*/ 0 w 9156700"/>
              <a:gd name="connsiteY2" fmla="*/ 222029 h 792473"/>
              <a:gd name="connsiteX3" fmla="*/ 9144000 w 9156700"/>
              <a:gd name="connsiteY3" fmla="*/ 768129 h 79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6700" h="792473">
                <a:moveTo>
                  <a:pt x="9144000" y="768129"/>
                </a:moveTo>
                <a:lnTo>
                  <a:pt x="9156700" y="463329"/>
                </a:lnTo>
                <a:cubicBezTo>
                  <a:pt x="6041539" y="624196"/>
                  <a:pt x="2913218" y="-446838"/>
                  <a:pt x="0" y="222029"/>
                </a:cubicBezTo>
                <a:cubicBezTo>
                  <a:pt x="2871571" y="-129338"/>
                  <a:pt x="6045658" y="967096"/>
                  <a:pt x="9144000" y="768129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Dowolny kształt 8"/>
          <p:cNvSpPr/>
          <p:nvPr userDrawn="1"/>
        </p:nvSpPr>
        <p:spPr>
          <a:xfrm>
            <a:off x="5048515" y="5375942"/>
            <a:ext cx="4176464" cy="370047"/>
          </a:xfrm>
          <a:custGeom>
            <a:avLst/>
            <a:gdLst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3" fmla="*/ 9144000 w 9156700"/>
              <a:gd name="connsiteY3" fmla="*/ 546100 h 546100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12662 h 612662"/>
              <a:gd name="connsiteX1" fmla="*/ 9156700 w 9156700"/>
              <a:gd name="connsiteY1" fmla="*/ 307862 h 612662"/>
              <a:gd name="connsiteX2" fmla="*/ 0 w 9156700"/>
              <a:gd name="connsiteY2" fmla="*/ 66562 h 612662"/>
              <a:gd name="connsiteX3" fmla="*/ 9144000 w 9156700"/>
              <a:gd name="connsiteY3" fmla="*/ 612662 h 612662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92473"/>
              <a:gd name="connsiteX1" fmla="*/ 9156700 w 9156700"/>
              <a:gd name="connsiteY1" fmla="*/ 463329 h 792473"/>
              <a:gd name="connsiteX2" fmla="*/ 0 w 9156700"/>
              <a:gd name="connsiteY2" fmla="*/ 222029 h 792473"/>
              <a:gd name="connsiteX3" fmla="*/ 9144000 w 9156700"/>
              <a:gd name="connsiteY3" fmla="*/ 768129 h 79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6700" h="792473">
                <a:moveTo>
                  <a:pt x="9144000" y="768129"/>
                </a:moveTo>
                <a:lnTo>
                  <a:pt x="9156700" y="463329"/>
                </a:lnTo>
                <a:cubicBezTo>
                  <a:pt x="6041539" y="624196"/>
                  <a:pt x="2913218" y="-446838"/>
                  <a:pt x="0" y="222029"/>
                </a:cubicBezTo>
                <a:cubicBezTo>
                  <a:pt x="2871571" y="-129338"/>
                  <a:pt x="6045658" y="967096"/>
                  <a:pt x="9144000" y="768129"/>
                </a:cubicBez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Dowolny kształt 9"/>
          <p:cNvSpPr/>
          <p:nvPr userDrawn="1"/>
        </p:nvSpPr>
        <p:spPr>
          <a:xfrm rot="10800000">
            <a:off x="-190445" y="5578018"/>
            <a:ext cx="5943860" cy="370047"/>
          </a:xfrm>
          <a:custGeom>
            <a:avLst/>
            <a:gdLst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3" fmla="*/ 9144000 w 9156700"/>
              <a:gd name="connsiteY3" fmla="*/ 546100 h 546100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12662 h 612662"/>
              <a:gd name="connsiteX1" fmla="*/ 9156700 w 9156700"/>
              <a:gd name="connsiteY1" fmla="*/ 307862 h 612662"/>
              <a:gd name="connsiteX2" fmla="*/ 0 w 9156700"/>
              <a:gd name="connsiteY2" fmla="*/ 66562 h 612662"/>
              <a:gd name="connsiteX3" fmla="*/ 9144000 w 9156700"/>
              <a:gd name="connsiteY3" fmla="*/ 612662 h 612662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92473"/>
              <a:gd name="connsiteX1" fmla="*/ 9156700 w 9156700"/>
              <a:gd name="connsiteY1" fmla="*/ 463329 h 792473"/>
              <a:gd name="connsiteX2" fmla="*/ 0 w 9156700"/>
              <a:gd name="connsiteY2" fmla="*/ 222029 h 792473"/>
              <a:gd name="connsiteX3" fmla="*/ 9144000 w 9156700"/>
              <a:gd name="connsiteY3" fmla="*/ 768129 h 79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6700" h="792473">
                <a:moveTo>
                  <a:pt x="9144000" y="768129"/>
                </a:moveTo>
                <a:lnTo>
                  <a:pt x="9156700" y="463329"/>
                </a:lnTo>
                <a:cubicBezTo>
                  <a:pt x="6041539" y="624196"/>
                  <a:pt x="2913218" y="-446838"/>
                  <a:pt x="0" y="222029"/>
                </a:cubicBezTo>
                <a:cubicBezTo>
                  <a:pt x="2871571" y="-129338"/>
                  <a:pt x="6045658" y="967096"/>
                  <a:pt x="9144000" y="768129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Dowolny kształt 10"/>
          <p:cNvSpPr/>
          <p:nvPr userDrawn="1"/>
        </p:nvSpPr>
        <p:spPr>
          <a:xfrm rot="10800000">
            <a:off x="-205627" y="5640229"/>
            <a:ext cx="3582775" cy="346653"/>
          </a:xfrm>
          <a:custGeom>
            <a:avLst/>
            <a:gdLst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3" fmla="*/ 9144000 w 9156700"/>
              <a:gd name="connsiteY3" fmla="*/ 546100 h 546100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12662 h 612662"/>
              <a:gd name="connsiteX1" fmla="*/ 9156700 w 9156700"/>
              <a:gd name="connsiteY1" fmla="*/ 307862 h 612662"/>
              <a:gd name="connsiteX2" fmla="*/ 0 w 9156700"/>
              <a:gd name="connsiteY2" fmla="*/ 66562 h 612662"/>
              <a:gd name="connsiteX3" fmla="*/ 9144000 w 9156700"/>
              <a:gd name="connsiteY3" fmla="*/ 612662 h 612662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92473"/>
              <a:gd name="connsiteX1" fmla="*/ 9156700 w 9156700"/>
              <a:gd name="connsiteY1" fmla="*/ 463329 h 792473"/>
              <a:gd name="connsiteX2" fmla="*/ 0 w 9156700"/>
              <a:gd name="connsiteY2" fmla="*/ 222029 h 792473"/>
              <a:gd name="connsiteX3" fmla="*/ 9144000 w 9156700"/>
              <a:gd name="connsiteY3" fmla="*/ 768129 h 79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6700" h="792473">
                <a:moveTo>
                  <a:pt x="9144000" y="768129"/>
                </a:moveTo>
                <a:lnTo>
                  <a:pt x="9156700" y="463329"/>
                </a:lnTo>
                <a:cubicBezTo>
                  <a:pt x="6041539" y="624196"/>
                  <a:pt x="2913218" y="-446838"/>
                  <a:pt x="0" y="222029"/>
                </a:cubicBezTo>
                <a:cubicBezTo>
                  <a:pt x="2871571" y="-129338"/>
                  <a:pt x="6045658" y="967096"/>
                  <a:pt x="9144000" y="768129"/>
                </a:cubicBez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ole tekstowe 13"/>
          <p:cNvSpPr txBox="1"/>
          <p:nvPr userDrawn="1"/>
        </p:nvSpPr>
        <p:spPr>
          <a:xfrm>
            <a:off x="0" y="6057480"/>
            <a:ext cx="9144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00" i="1" dirty="0" smtClean="0"/>
              <a:t>Projekt współfinansowany przez Unię Europejską w ramach Europejskiego Funduszu Społecznego</a:t>
            </a:r>
            <a:endParaRPr lang="pl-PL" sz="900" i="1" dirty="0"/>
          </a:p>
        </p:txBody>
      </p:sp>
      <p:pic>
        <p:nvPicPr>
          <p:cNvPr id="16" name="Obraz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71228"/>
            <a:ext cx="908879" cy="720080"/>
          </a:xfrm>
          <a:prstGeom prst="rect">
            <a:avLst/>
          </a:prstGeom>
        </p:spPr>
      </p:pic>
      <p:sp>
        <p:nvSpPr>
          <p:cNvPr id="17" name="pole tekstowe 16"/>
          <p:cNvSpPr txBox="1"/>
          <p:nvPr userDrawn="1"/>
        </p:nvSpPr>
        <p:spPr>
          <a:xfrm>
            <a:off x="1256443" y="246602"/>
            <a:ext cx="40831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800" b="0" dirty="0" smtClean="0"/>
              <a:t>Narodowe Centrum Badań Jądrowych</a:t>
            </a:r>
            <a:endParaRPr lang="pl-PL" sz="1800" b="0" dirty="0"/>
          </a:p>
        </p:txBody>
      </p:sp>
      <p:sp>
        <p:nvSpPr>
          <p:cNvPr id="18" name="pole tekstowe 17"/>
          <p:cNvSpPr txBox="1"/>
          <p:nvPr userDrawn="1"/>
        </p:nvSpPr>
        <p:spPr>
          <a:xfrm>
            <a:off x="683568" y="1052736"/>
            <a:ext cx="777686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i="1" dirty="0" smtClean="0"/>
              <a:t>Szkoła z przyszłością</a:t>
            </a:r>
          </a:p>
          <a:p>
            <a:pPr algn="ctr"/>
            <a:r>
              <a:rPr lang="pl-PL" sz="1400" b="1" i="1" dirty="0" smtClean="0"/>
              <a:t>POKL.09.02.00-14-058/11</a:t>
            </a:r>
            <a:endParaRPr lang="pl-PL" sz="1400" b="1" i="1" dirty="0"/>
          </a:p>
        </p:txBody>
      </p:sp>
    </p:spTree>
    <p:extLst>
      <p:ext uri="{BB962C8B-B14F-4D97-AF65-F5344CB8AC3E}">
        <p14:creationId xmlns:p14="http://schemas.microsoft.com/office/powerpoint/2010/main" val="261957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F8891-A090-4374-A8DB-2301B51ED730}" type="datetimeFigureOut">
              <a:rPr lang="pl-PL" smtClean="0"/>
              <a:t>18.02.2013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19566-468F-4B67-9961-F51D56F1025C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796810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3345011"/>
            <a:ext cx="7772400" cy="1362075"/>
          </a:xfrm>
        </p:spPr>
        <p:txBody>
          <a:bodyPr anchor="t">
            <a:normAutofit/>
          </a:bodyPr>
          <a:lstStyle>
            <a:lvl1pPr algn="l">
              <a:defRPr sz="3200" b="1" cap="none" baseline="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184482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F8891-A090-4374-A8DB-2301B51ED730}" type="datetimeFigureOut">
              <a:rPr lang="pl-PL" smtClean="0"/>
              <a:pPr/>
              <a:t>18.02.2013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19566-468F-4B67-9961-F51D56F1025C}" type="slidenum">
              <a:rPr lang="pl-PL" smtClean="0"/>
              <a:pPr/>
              <a:t>‹nr›</a:t>
            </a:fld>
            <a:endParaRPr lang="pl-PL"/>
          </a:p>
        </p:txBody>
      </p:sp>
      <p:sp>
        <p:nvSpPr>
          <p:cNvPr id="10" name="Dowolny kształt 9"/>
          <p:cNvSpPr/>
          <p:nvPr userDrawn="1"/>
        </p:nvSpPr>
        <p:spPr>
          <a:xfrm>
            <a:off x="-14841" y="5013176"/>
            <a:ext cx="9239820" cy="792473"/>
          </a:xfrm>
          <a:custGeom>
            <a:avLst/>
            <a:gdLst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3" fmla="*/ 9144000 w 9156700"/>
              <a:gd name="connsiteY3" fmla="*/ 546100 h 546100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12662 h 612662"/>
              <a:gd name="connsiteX1" fmla="*/ 9156700 w 9156700"/>
              <a:gd name="connsiteY1" fmla="*/ 307862 h 612662"/>
              <a:gd name="connsiteX2" fmla="*/ 0 w 9156700"/>
              <a:gd name="connsiteY2" fmla="*/ 66562 h 612662"/>
              <a:gd name="connsiteX3" fmla="*/ 9144000 w 9156700"/>
              <a:gd name="connsiteY3" fmla="*/ 612662 h 612662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92473"/>
              <a:gd name="connsiteX1" fmla="*/ 9156700 w 9156700"/>
              <a:gd name="connsiteY1" fmla="*/ 463329 h 792473"/>
              <a:gd name="connsiteX2" fmla="*/ 0 w 9156700"/>
              <a:gd name="connsiteY2" fmla="*/ 222029 h 792473"/>
              <a:gd name="connsiteX3" fmla="*/ 9144000 w 9156700"/>
              <a:gd name="connsiteY3" fmla="*/ 768129 h 79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6700" h="792473">
                <a:moveTo>
                  <a:pt x="9144000" y="768129"/>
                </a:moveTo>
                <a:lnTo>
                  <a:pt x="9156700" y="463329"/>
                </a:lnTo>
                <a:cubicBezTo>
                  <a:pt x="6041539" y="624196"/>
                  <a:pt x="2913218" y="-446838"/>
                  <a:pt x="0" y="222029"/>
                </a:cubicBezTo>
                <a:cubicBezTo>
                  <a:pt x="2871571" y="-129338"/>
                  <a:pt x="6045658" y="967096"/>
                  <a:pt x="9144000" y="768129"/>
                </a:cubicBez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Dowolny kształt 10"/>
          <p:cNvSpPr/>
          <p:nvPr userDrawn="1"/>
        </p:nvSpPr>
        <p:spPr>
          <a:xfrm rot="10800000">
            <a:off x="-57562" y="5030817"/>
            <a:ext cx="2952328" cy="255669"/>
          </a:xfrm>
          <a:custGeom>
            <a:avLst/>
            <a:gdLst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3" fmla="*/ 9144000 w 9156700"/>
              <a:gd name="connsiteY3" fmla="*/ 546100 h 546100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12662 h 612662"/>
              <a:gd name="connsiteX1" fmla="*/ 9156700 w 9156700"/>
              <a:gd name="connsiteY1" fmla="*/ 307862 h 612662"/>
              <a:gd name="connsiteX2" fmla="*/ 0 w 9156700"/>
              <a:gd name="connsiteY2" fmla="*/ 66562 h 612662"/>
              <a:gd name="connsiteX3" fmla="*/ 9144000 w 9156700"/>
              <a:gd name="connsiteY3" fmla="*/ 612662 h 612662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92473"/>
              <a:gd name="connsiteX1" fmla="*/ 9156700 w 9156700"/>
              <a:gd name="connsiteY1" fmla="*/ 463329 h 792473"/>
              <a:gd name="connsiteX2" fmla="*/ 0 w 9156700"/>
              <a:gd name="connsiteY2" fmla="*/ 222029 h 792473"/>
              <a:gd name="connsiteX3" fmla="*/ 9144000 w 9156700"/>
              <a:gd name="connsiteY3" fmla="*/ 768129 h 79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6700" h="792473">
                <a:moveTo>
                  <a:pt x="9144000" y="768129"/>
                </a:moveTo>
                <a:lnTo>
                  <a:pt x="9156700" y="463329"/>
                </a:lnTo>
                <a:cubicBezTo>
                  <a:pt x="6041539" y="624196"/>
                  <a:pt x="2913218" y="-446838"/>
                  <a:pt x="0" y="222029"/>
                </a:cubicBezTo>
                <a:cubicBezTo>
                  <a:pt x="2871571" y="-129338"/>
                  <a:pt x="6045658" y="967096"/>
                  <a:pt x="9144000" y="768129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Dowolny kształt 11"/>
          <p:cNvSpPr/>
          <p:nvPr userDrawn="1"/>
        </p:nvSpPr>
        <p:spPr>
          <a:xfrm>
            <a:off x="5048515" y="5039365"/>
            <a:ext cx="4176464" cy="370047"/>
          </a:xfrm>
          <a:custGeom>
            <a:avLst/>
            <a:gdLst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3" fmla="*/ 9144000 w 9156700"/>
              <a:gd name="connsiteY3" fmla="*/ 546100 h 546100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12662 h 612662"/>
              <a:gd name="connsiteX1" fmla="*/ 9156700 w 9156700"/>
              <a:gd name="connsiteY1" fmla="*/ 307862 h 612662"/>
              <a:gd name="connsiteX2" fmla="*/ 0 w 9156700"/>
              <a:gd name="connsiteY2" fmla="*/ 66562 h 612662"/>
              <a:gd name="connsiteX3" fmla="*/ 9144000 w 9156700"/>
              <a:gd name="connsiteY3" fmla="*/ 612662 h 612662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92473"/>
              <a:gd name="connsiteX1" fmla="*/ 9156700 w 9156700"/>
              <a:gd name="connsiteY1" fmla="*/ 463329 h 792473"/>
              <a:gd name="connsiteX2" fmla="*/ 0 w 9156700"/>
              <a:gd name="connsiteY2" fmla="*/ 222029 h 792473"/>
              <a:gd name="connsiteX3" fmla="*/ 9144000 w 9156700"/>
              <a:gd name="connsiteY3" fmla="*/ 768129 h 79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6700" h="792473">
                <a:moveTo>
                  <a:pt x="9144000" y="768129"/>
                </a:moveTo>
                <a:lnTo>
                  <a:pt x="9156700" y="463329"/>
                </a:lnTo>
                <a:cubicBezTo>
                  <a:pt x="6041539" y="624196"/>
                  <a:pt x="2913218" y="-446838"/>
                  <a:pt x="0" y="222029"/>
                </a:cubicBezTo>
                <a:cubicBezTo>
                  <a:pt x="2871571" y="-129338"/>
                  <a:pt x="6045658" y="967096"/>
                  <a:pt x="9144000" y="768129"/>
                </a:cubicBez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Dowolny kształt 12"/>
          <p:cNvSpPr/>
          <p:nvPr userDrawn="1"/>
        </p:nvSpPr>
        <p:spPr>
          <a:xfrm rot="10800000">
            <a:off x="-190445" y="5241441"/>
            <a:ext cx="5943860" cy="370047"/>
          </a:xfrm>
          <a:custGeom>
            <a:avLst/>
            <a:gdLst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3" fmla="*/ 9144000 w 9156700"/>
              <a:gd name="connsiteY3" fmla="*/ 546100 h 546100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12662 h 612662"/>
              <a:gd name="connsiteX1" fmla="*/ 9156700 w 9156700"/>
              <a:gd name="connsiteY1" fmla="*/ 307862 h 612662"/>
              <a:gd name="connsiteX2" fmla="*/ 0 w 9156700"/>
              <a:gd name="connsiteY2" fmla="*/ 66562 h 612662"/>
              <a:gd name="connsiteX3" fmla="*/ 9144000 w 9156700"/>
              <a:gd name="connsiteY3" fmla="*/ 612662 h 612662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92473"/>
              <a:gd name="connsiteX1" fmla="*/ 9156700 w 9156700"/>
              <a:gd name="connsiteY1" fmla="*/ 463329 h 792473"/>
              <a:gd name="connsiteX2" fmla="*/ 0 w 9156700"/>
              <a:gd name="connsiteY2" fmla="*/ 222029 h 792473"/>
              <a:gd name="connsiteX3" fmla="*/ 9144000 w 9156700"/>
              <a:gd name="connsiteY3" fmla="*/ 768129 h 79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6700" h="792473">
                <a:moveTo>
                  <a:pt x="9144000" y="768129"/>
                </a:moveTo>
                <a:lnTo>
                  <a:pt x="9156700" y="463329"/>
                </a:lnTo>
                <a:cubicBezTo>
                  <a:pt x="6041539" y="624196"/>
                  <a:pt x="2913218" y="-446838"/>
                  <a:pt x="0" y="222029"/>
                </a:cubicBezTo>
                <a:cubicBezTo>
                  <a:pt x="2871571" y="-129338"/>
                  <a:pt x="6045658" y="967096"/>
                  <a:pt x="9144000" y="768129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Dowolny kształt 13"/>
          <p:cNvSpPr/>
          <p:nvPr userDrawn="1"/>
        </p:nvSpPr>
        <p:spPr>
          <a:xfrm rot="10800000">
            <a:off x="-205627" y="5303652"/>
            <a:ext cx="3582775" cy="346653"/>
          </a:xfrm>
          <a:custGeom>
            <a:avLst/>
            <a:gdLst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3" fmla="*/ 9144000 w 9156700"/>
              <a:gd name="connsiteY3" fmla="*/ 546100 h 546100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12662 h 612662"/>
              <a:gd name="connsiteX1" fmla="*/ 9156700 w 9156700"/>
              <a:gd name="connsiteY1" fmla="*/ 307862 h 612662"/>
              <a:gd name="connsiteX2" fmla="*/ 0 w 9156700"/>
              <a:gd name="connsiteY2" fmla="*/ 66562 h 612662"/>
              <a:gd name="connsiteX3" fmla="*/ 9144000 w 9156700"/>
              <a:gd name="connsiteY3" fmla="*/ 612662 h 612662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92473"/>
              <a:gd name="connsiteX1" fmla="*/ 9156700 w 9156700"/>
              <a:gd name="connsiteY1" fmla="*/ 463329 h 792473"/>
              <a:gd name="connsiteX2" fmla="*/ 0 w 9156700"/>
              <a:gd name="connsiteY2" fmla="*/ 222029 h 792473"/>
              <a:gd name="connsiteX3" fmla="*/ 9144000 w 9156700"/>
              <a:gd name="connsiteY3" fmla="*/ 768129 h 79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6700" h="792473">
                <a:moveTo>
                  <a:pt x="9144000" y="768129"/>
                </a:moveTo>
                <a:lnTo>
                  <a:pt x="9156700" y="463329"/>
                </a:lnTo>
                <a:cubicBezTo>
                  <a:pt x="6041539" y="624196"/>
                  <a:pt x="2913218" y="-446838"/>
                  <a:pt x="0" y="222029"/>
                </a:cubicBezTo>
                <a:cubicBezTo>
                  <a:pt x="2871571" y="-129338"/>
                  <a:pt x="6045658" y="967096"/>
                  <a:pt x="9144000" y="768129"/>
                </a:cubicBez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148427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205064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205064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F8891-A090-4374-A8DB-2301B51ED730}" type="datetimeFigureOut">
              <a:rPr lang="pl-PL" smtClean="0"/>
              <a:t>18.02.2013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19566-468F-4B67-9961-F51D56F1025C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752014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63038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63038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F8891-A090-4374-A8DB-2301B51ED730}" type="datetimeFigureOut">
              <a:rPr lang="pl-PL" smtClean="0"/>
              <a:t>18.02.2013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19566-468F-4B67-9961-F51D56F1025C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908581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F8891-A090-4374-A8DB-2301B51ED730}" type="datetimeFigureOut">
              <a:rPr lang="pl-PL" smtClean="0"/>
              <a:t>18.02.2013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19566-468F-4B67-9961-F51D56F1025C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879814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F8891-A090-4374-A8DB-2301B51ED730}" type="datetimeFigureOut">
              <a:rPr lang="pl-PL" smtClean="0"/>
              <a:t>18.02.2013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19566-468F-4B67-9961-F51D56F1025C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044948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3008313" cy="74240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692697"/>
            <a:ext cx="5111750" cy="511256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1"/>
            <a:ext cx="3008313" cy="437016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F8891-A090-4374-A8DB-2301B51ED730}" type="datetimeFigureOut">
              <a:rPr lang="pl-PL" smtClean="0"/>
              <a:t>18.02.2013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19566-468F-4B67-9961-F51D56F1025C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465594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43792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F8891-A090-4374-A8DB-2301B51ED730}" type="datetimeFigureOut">
              <a:rPr lang="pl-PL" smtClean="0"/>
              <a:t>18.02.2013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19566-468F-4B67-9961-F51D56F1025C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1047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.jpeg"/><Relationship Id="rId12" Type="http://schemas.openxmlformats.org/officeDocument/2006/relationships/image" Target="../media/image2.jpeg"/><Relationship Id="rId13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.jpeg"/><Relationship Id="rId12" Type="http://schemas.openxmlformats.org/officeDocument/2006/relationships/image" Target="../media/image2.jpeg"/><Relationship Id="rId13" Type="http://schemas.openxmlformats.org/officeDocument/2006/relationships/image" Target="../media/image3.jpg"/><Relationship Id="rId1" Type="http://schemas.openxmlformats.org/officeDocument/2006/relationships/slideLayout" Target="../slideLayouts/slideLayout10.xml"/><Relationship Id="rId2" Type="http://schemas.openxmlformats.org/officeDocument/2006/relationships/slideLayout" Target="../slideLayouts/slideLayout11.xml"/><Relationship Id="rId3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6.xml"/><Relationship Id="rId8" Type="http://schemas.openxmlformats.org/officeDocument/2006/relationships/slideLayout" Target="../slideLayouts/slideLayout17.xml"/><Relationship Id="rId9" Type="http://schemas.openxmlformats.org/officeDocument/2006/relationships/slideLayout" Target="../slideLayouts/slideLayout18.xml"/><Relationship Id="rId10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rostokąt 14"/>
          <p:cNvSpPr/>
          <p:nvPr userDrawn="1"/>
        </p:nvSpPr>
        <p:spPr>
          <a:xfrm>
            <a:off x="0" y="6309320"/>
            <a:ext cx="9144000" cy="5486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gradFill>
            <a:gsLst>
              <a:gs pos="0">
                <a:srgbClr val="800000"/>
              </a:gs>
              <a:gs pos="100000">
                <a:schemeClr val="bg1">
                  <a:lumMod val="9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Dowolny kształt 8"/>
          <p:cNvSpPr/>
          <p:nvPr/>
        </p:nvSpPr>
        <p:spPr>
          <a:xfrm>
            <a:off x="12700" y="243748"/>
            <a:ext cx="9239820" cy="792473"/>
          </a:xfrm>
          <a:custGeom>
            <a:avLst/>
            <a:gdLst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3" fmla="*/ 9144000 w 9156700"/>
              <a:gd name="connsiteY3" fmla="*/ 546100 h 546100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12662 h 612662"/>
              <a:gd name="connsiteX1" fmla="*/ 9156700 w 9156700"/>
              <a:gd name="connsiteY1" fmla="*/ 307862 h 612662"/>
              <a:gd name="connsiteX2" fmla="*/ 0 w 9156700"/>
              <a:gd name="connsiteY2" fmla="*/ 66562 h 612662"/>
              <a:gd name="connsiteX3" fmla="*/ 9144000 w 9156700"/>
              <a:gd name="connsiteY3" fmla="*/ 612662 h 612662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92473"/>
              <a:gd name="connsiteX1" fmla="*/ 9156700 w 9156700"/>
              <a:gd name="connsiteY1" fmla="*/ 463329 h 792473"/>
              <a:gd name="connsiteX2" fmla="*/ 0 w 9156700"/>
              <a:gd name="connsiteY2" fmla="*/ 222029 h 792473"/>
              <a:gd name="connsiteX3" fmla="*/ 9144000 w 9156700"/>
              <a:gd name="connsiteY3" fmla="*/ 768129 h 79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6700" h="792473">
                <a:moveTo>
                  <a:pt x="9144000" y="768129"/>
                </a:moveTo>
                <a:lnTo>
                  <a:pt x="9156700" y="463329"/>
                </a:lnTo>
                <a:cubicBezTo>
                  <a:pt x="6041539" y="624196"/>
                  <a:pt x="2913218" y="-446838"/>
                  <a:pt x="0" y="222029"/>
                </a:cubicBezTo>
                <a:cubicBezTo>
                  <a:pt x="2871571" y="-129338"/>
                  <a:pt x="6045658" y="967096"/>
                  <a:pt x="9144000" y="768129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1" name="Dowolny kształt 10"/>
          <p:cNvSpPr/>
          <p:nvPr/>
        </p:nvSpPr>
        <p:spPr>
          <a:xfrm rot="10800000">
            <a:off x="-30022" y="75623"/>
            <a:ext cx="3449893" cy="255669"/>
          </a:xfrm>
          <a:custGeom>
            <a:avLst/>
            <a:gdLst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3" fmla="*/ 9144000 w 9156700"/>
              <a:gd name="connsiteY3" fmla="*/ 546100 h 546100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12662 h 612662"/>
              <a:gd name="connsiteX1" fmla="*/ 9156700 w 9156700"/>
              <a:gd name="connsiteY1" fmla="*/ 307862 h 612662"/>
              <a:gd name="connsiteX2" fmla="*/ 0 w 9156700"/>
              <a:gd name="connsiteY2" fmla="*/ 66562 h 612662"/>
              <a:gd name="connsiteX3" fmla="*/ 9144000 w 9156700"/>
              <a:gd name="connsiteY3" fmla="*/ 612662 h 612662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92473"/>
              <a:gd name="connsiteX1" fmla="*/ 9156700 w 9156700"/>
              <a:gd name="connsiteY1" fmla="*/ 463329 h 792473"/>
              <a:gd name="connsiteX2" fmla="*/ 0 w 9156700"/>
              <a:gd name="connsiteY2" fmla="*/ 222029 h 792473"/>
              <a:gd name="connsiteX3" fmla="*/ 9144000 w 9156700"/>
              <a:gd name="connsiteY3" fmla="*/ 768129 h 79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6700" h="792473">
                <a:moveTo>
                  <a:pt x="9144000" y="768129"/>
                </a:moveTo>
                <a:lnTo>
                  <a:pt x="9156700" y="463329"/>
                </a:lnTo>
                <a:cubicBezTo>
                  <a:pt x="6041539" y="624196"/>
                  <a:pt x="2913218" y="-446838"/>
                  <a:pt x="0" y="222029"/>
                </a:cubicBezTo>
                <a:cubicBezTo>
                  <a:pt x="2871571" y="-129338"/>
                  <a:pt x="6045658" y="967096"/>
                  <a:pt x="9144000" y="768129"/>
                </a:cubicBezTo>
                <a:close/>
              </a:path>
            </a:pathLst>
          </a:cu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Dowolny kształt 11"/>
          <p:cNvSpPr/>
          <p:nvPr/>
        </p:nvSpPr>
        <p:spPr>
          <a:xfrm>
            <a:off x="5076056" y="146270"/>
            <a:ext cx="4176464" cy="370047"/>
          </a:xfrm>
          <a:custGeom>
            <a:avLst/>
            <a:gdLst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3" fmla="*/ 9144000 w 9156700"/>
              <a:gd name="connsiteY3" fmla="*/ 546100 h 546100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12662 h 612662"/>
              <a:gd name="connsiteX1" fmla="*/ 9156700 w 9156700"/>
              <a:gd name="connsiteY1" fmla="*/ 307862 h 612662"/>
              <a:gd name="connsiteX2" fmla="*/ 0 w 9156700"/>
              <a:gd name="connsiteY2" fmla="*/ 66562 h 612662"/>
              <a:gd name="connsiteX3" fmla="*/ 9144000 w 9156700"/>
              <a:gd name="connsiteY3" fmla="*/ 612662 h 612662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92473"/>
              <a:gd name="connsiteX1" fmla="*/ 9156700 w 9156700"/>
              <a:gd name="connsiteY1" fmla="*/ 463329 h 792473"/>
              <a:gd name="connsiteX2" fmla="*/ 0 w 9156700"/>
              <a:gd name="connsiteY2" fmla="*/ 222029 h 792473"/>
              <a:gd name="connsiteX3" fmla="*/ 9144000 w 9156700"/>
              <a:gd name="connsiteY3" fmla="*/ 768129 h 79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6700" h="792473">
                <a:moveTo>
                  <a:pt x="9144000" y="768129"/>
                </a:moveTo>
                <a:lnTo>
                  <a:pt x="9156700" y="463329"/>
                </a:lnTo>
                <a:cubicBezTo>
                  <a:pt x="6041539" y="624196"/>
                  <a:pt x="2913218" y="-446838"/>
                  <a:pt x="0" y="222029"/>
                </a:cubicBezTo>
                <a:cubicBezTo>
                  <a:pt x="2871571" y="-129338"/>
                  <a:pt x="6045658" y="967096"/>
                  <a:pt x="9144000" y="768129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Dowolny kształt 12"/>
          <p:cNvSpPr/>
          <p:nvPr/>
        </p:nvSpPr>
        <p:spPr>
          <a:xfrm rot="10800000">
            <a:off x="-162904" y="472015"/>
            <a:ext cx="4176464" cy="370047"/>
          </a:xfrm>
          <a:custGeom>
            <a:avLst/>
            <a:gdLst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3" fmla="*/ 9144000 w 9156700"/>
              <a:gd name="connsiteY3" fmla="*/ 546100 h 546100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12662 h 612662"/>
              <a:gd name="connsiteX1" fmla="*/ 9156700 w 9156700"/>
              <a:gd name="connsiteY1" fmla="*/ 307862 h 612662"/>
              <a:gd name="connsiteX2" fmla="*/ 0 w 9156700"/>
              <a:gd name="connsiteY2" fmla="*/ 66562 h 612662"/>
              <a:gd name="connsiteX3" fmla="*/ 9144000 w 9156700"/>
              <a:gd name="connsiteY3" fmla="*/ 612662 h 612662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92473"/>
              <a:gd name="connsiteX1" fmla="*/ 9156700 w 9156700"/>
              <a:gd name="connsiteY1" fmla="*/ 463329 h 792473"/>
              <a:gd name="connsiteX2" fmla="*/ 0 w 9156700"/>
              <a:gd name="connsiteY2" fmla="*/ 222029 h 792473"/>
              <a:gd name="connsiteX3" fmla="*/ 9144000 w 9156700"/>
              <a:gd name="connsiteY3" fmla="*/ 768129 h 79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6700" h="792473">
                <a:moveTo>
                  <a:pt x="9144000" y="768129"/>
                </a:moveTo>
                <a:lnTo>
                  <a:pt x="9156700" y="463329"/>
                </a:lnTo>
                <a:cubicBezTo>
                  <a:pt x="6041539" y="624196"/>
                  <a:pt x="2913218" y="-446838"/>
                  <a:pt x="0" y="222029"/>
                </a:cubicBezTo>
                <a:cubicBezTo>
                  <a:pt x="2871571" y="-129338"/>
                  <a:pt x="6045658" y="967096"/>
                  <a:pt x="9144000" y="768129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67544" y="639984"/>
            <a:ext cx="8208912" cy="7776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67544" y="5877272"/>
            <a:ext cx="1368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i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088F8891-A090-4374-A8DB-2301B51ED730}" type="datetimeFigureOut">
              <a:rPr lang="pl-PL" smtClean="0"/>
              <a:pPr/>
              <a:t>18.02.2013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1925328" y="5877272"/>
            <a:ext cx="67511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67544" y="1556792"/>
            <a:ext cx="8208912" cy="42484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  <a:p>
            <a:pPr lvl="4"/>
            <a:r>
              <a:rPr lang="pl-PL" dirty="0" smtClean="0"/>
              <a:t>Piąty poziom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444208" y="171829"/>
            <a:ext cx="22322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rgbClr val="FFFFFF"/>
                </a:solidFill>
              </a:defRPr>
            </a:lvl1pPr>
          </a:lstStyle>
          <a:p>
            <a:fld id="{DD419566-468F-4B67-9961-F51D56F1025C}" type="slidenum">
              <a:rPr lang="pl-PL" smtClean="0"/>
              <a:pPr/>
              <a:t>‹nr›</a:t>
            </a:fld>
            <a:endParaRPr lang="pl-PL"/>
          </a:p>
        </p:txBody>
      </p:sp>
      <p:pic>
        <p:nvPicPr>
          <p:cNvPr id="19" name="Picture 2" descr="C:\Users\Marcin\Dropbox\Szkoła z przyszłością\promocja\flaga UE_nowa\z lewej strony\jpg\UE+EFS_L-kolor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353" y="6319837"/>
            <a:ext cx="1458119" cy="53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C:\Users\Marcin\Dropbox\Szkoła z przyszłością\promocja\logotyp po kl kolor\PO_KL_KOLOR\JPG\KAPITAL_LUDZKI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60" t="23271" b="24051"/>
          <a:stretch/>
        </p:blipFill>
        <p:spPr bwMode="auto">
          <a:xfrm>
            <a:off x="323528" y="6379045"/>
            <a:ext cx="1512168" cy="419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Obraz 7" descr="logotyp.jp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6048" y="6381328"/>
            <a:ext cx="1311903" cy="398941"/>
          </a:xfrm>
          <a:prstGeom prst="rect">
            <a:avLst/>
          </a:prstGeom>
        </p:spPr>
      </p:pic>
      <p:cxnSp>
        <p:nvCxnSpPr>
          <p:cNvPr id="14" name="Łącznik prosty 13"/>
          <p:cNvCxnSpPr/>
          <p:nvPr userDrawn="1"/>
        </p:nvCxnSpPr>
        <p:spPr>
          <a:xfrm>
            <a:off x="0" y="6309320"/>
            <a:ext cx="9144000" cy="0"/>
          </a:xfrm>
          <a:prstGeom prst="line">
            <a:avLst/>
          </a:prstGeom>
          <a:ln>
            <a:solidFill>
              <a:srgbClr val="80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3180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</p:sldLayoutIdLst>
  <p:txStyles>
    <p:titleStyle>
      <a:lvl1pPr algn="ctr" defTabSz="914400" rtl="0" eaLnBrk="1" latinLnBrk="0" hangingPunct="1">
        <a:spcBef>
          <a:spcPct val="0"/>
        </a:spcBef>
        <a:buNone/>
        <a:defRPr sz="3200" b="1" kern="1200">
          <a:solidFill>
            <a:srgbClr val="800000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6"/>
          <p:cNvSpPr/>
          <p:nvPr/>
        </p:nvSpPr>
        <p:spPr>
          <a:xfrm>
            <a:off x="0" y="0"/>
            <a:ext cx="9144000" cy="1700808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Dowolny kształt 8"/>
          <p:cNvSpPr/>
          <p:nvPr/>
        </p:nvSpPr>
        <p:spPr>
          <a:xfrm>
            <a:off x="12700" y="243748"/>
            <a:ext cx="9239820" cy="792473"/>
          </a:xfrm>
          <a:custGeom>
            <a:avLst/>
            <a:gdLst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3" fmla="*/ 9144000 w 9156700"/>
              <a:gd name="connsiteY3" fmla="*/ 546100 h 546100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12662 h 612662"/>
              <a:gd name="connsiteX1" fmla="*/ 9156700 w 9156700"/>
              <a:gd name="connsiteY1" fmla="*/ 307862 h 612662"/>
              <a:gd name="connsiteX2" fmla="*/ 0 w 9156700"/>
              <a:gd name="connsiteY2" fmla="*/ 66562 h 612662"/>
              <a:gd name="connsiteX3" fmla="*/ 9144000 w 9156700"/>
              <a:gd name="connsiteY3" fmla="*/ 612662 h 612662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92473"/>
              <a:gd name="connsiteX1" fmla="*/ 9156700 w 9156700"/>
              <a:gd name="connsiteY1" fmla="*/ 463329 h 792473"/>
              <a:gd name="connsiteX2" fmla="*/ 0 w 9156700"/>
              <a:gd name="connsiteY2" fmla="*/ 222029 h 792473"/>
              <a:gd name="connsiteX3" fmla="*/ 9144000 w 9156700"/>
              <a:gd name="connsiteY3" fmla="*/ 768129 h 79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6700" h="792473">
                <a:moveTo>
                  <a:pt x="9144000" y="768129"/>
                </a:moveTo>
                <a:lnTo>
                  <a:pt x="9156700" y="463329"/>
                </a:lnTo>
                <a:cubicBezTo>
                  <a:pt x="6041539" y="624196"/>
                  <a:pt x="2913218" y="-446838"/>
                  <a:pt x="0" y="222029"/>
                </a:cubicBezTo>
                <a:cubicBezTo>
                  <a:pt x="2871571" y="-129338"/>
                  <a:pt x="6045658" y="967096"/>
                  <a:pt x="9144000" y="768129"/>
                </a:cubicBez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1" name="Dowolny kształt 10"/>
          <p:cNvSpPr/>
          <p:nvPr/>
        </p:nvSpPr>
        <p:spPr>
          <a:xfrm rot="10800000">
            <a:off x="-30022" y="75623"/>
            <a:ext cx="3449893" cy="255669"/>
          </a:xfrm>
          <a:custGeom>
            <a:avLst/>
            <a:gdLst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3" fmla="*/ 9144000 w 9156700"/>
              <a:gd name="connsiteY3" fmla="*/ 546100 h 546100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12662 h 612662"/>
              <a:gd name="connsiteX1" fmla="*/ 9156700 w 9156700"/>
              <a:gd name="connsiteY1" fmla="*/ 307862 h 612662"/>
              <a:gd name="connsiteX2" fmla="*/ 0 w 9156700"/>
              <a:gd name="connsiteY2" fmla="*/ 66562 h 612662"/>
              <a:gd name="connsiteX3" fmla="*/ 9144000 w 9156700"/>
              <a:gd name="connsiteY3" fmla="*/ 612662 h 612662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92473"/>
              <a:gd name="connsiteX1" fmla="*/ 9156700 w 9156700"/>
              <a:gd name="connsiteY1" fmla="*/ 463329 h 792473"/>
              <a:gd name="connsiteX2" fmla="*/ 0 w 9156700"/>
              <a:gd name="connsiteY2" fmla="*/ 222029 h 792473"/>
              <a:gd name="connsiteX3" fmla="*/ 9144000 w 9156700"/>
              <a:gd name="connsiteY3" fmla="*/ 768129 h 79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6700" h="792473">
                <a:moveTo>
                  <a:pt x="9144000" y="768129"/>
                </a:moveTo>
                <a:lnTo>
                  <a:pt x="9156700" y="463329"/>
                </a:lnTo>
                <a:cubicBezTo>
                  <a:pt x="6041539" y="624196"/>
                  <a:pt x="2913218" y="-446838"/>
                  <a:pt x="0" y="222029"/>
                </a:cubicBezTo>
                <a:cubicBezTo>
                  <a:pt x="2871571" y="-129338"/>
                  <a:pt x="6045658" y="967096"/>
                  <a:pt x="9144000" y="768129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Dowolny kształt 11"/>
          <p:cNvSpPr/>
          <p:nvPr/>
        </p:nvSpPr>
        <p:spPr>
          <a:xfrm>
            <a:off x="5076056" y="146270"/>
            <a:ext cx="4176464" cy="370047"/>
          </a:xfrm>
          <a:custGeom>
            <a:avLst/>
            <a:gdLst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3" fmla="*/ 9144000 w 9156700"/>
              <a:gd name="connsiteY3" fmla="*/ 546100 h 546100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12662 h 612662"/>
              <a:gd name="connsiteX1" fmla="*/ 9156700 w 9156700"/>
              <a:gd name="connsiteY1" fmla="*/ 307862 h 612662"/>
              <a:gd name="connsiteX2" fmla="*/ 0 w 9156700"/>
              <a:gd name="connsiteY2" fmla="*/ 66562 h 612662"/>
              <a:gd name="connsiteX3" fmla="*/ 9144000 w 9156700"/>
              <a:gd name="connsiteY3" fmla="*/ 612662 h 612662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92473"/>
              <a:gd name="connsiteX1" fmla="*/ 9156700 w 9156700"/>
              <a:gd name="connsiteY1" fmla="*/ 463329 h 792473"/>
              <a:gd name="connsiteX2" fmla="*/ 0 w 9156700"/>
              <a:gd name="connsiteY2" fmla="*/ 222029 h 792473"/>
              <a:gd name="connsiteX3" fmla="*/ 9144000 w 9156700"/>
              <a:gd name="connsiteY3" fmla="*/ 768129 h 79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6700" h="792473">
                <a:moveTo>
                  <a:pt x="9144000" y="768129"/>
                </a:moveTo>
                <a:lnTo>
                  <a:pt x="9156700" y="463329"/>
                </a:lnTo>
                <a:cubicBezTo>
                  <a:pt x="6041539" y="624196"/>
                  <a:pt x="2913218" y="-446838"/>
                  <a:pt x="0" y="222029"/>
                </a:cubicBezTo>
                <a:cubicBezTo>
                  <a:pt x="2871571" y="-129338"/>
                  <a:pt x="6045658" y="967096"/>
                  <a:pt x="9144000" y="768129"/>
                </a:cubicBez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Dowolny kształt 12"/>
          <p:cNvSpPr/>
          <p:nvPr/>
        </p:nvSpPr>
        <p:spPr>
          <a:xfrm rot="10800000">
            <a:off x="-162904" y="472015"/>
            <a:ext cx="4176464" cy="370047"/>
          </a:xfrm>
          <a:custGeom>
            <a:avLst/>
            <a:gdLst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0" fmla="*/ 9144000 w 9156700"/>
              <a:gd name="connsiteY0" fmla="*/ 546100 h 546100"/>
              <a:gd name="connsiteX1" fmla="*/ 9156700 w 9156700"/>
              <a:gd name="connsiteY1" fmla="*/ 241300 h 546100"/>
              <a:gd name="connsiteX2" fmla="*/ 0 w 9156700"/>
              <a:gd name="connsiteY2" fmla="*/ 0 h 546100"/>
              <a:gd name="connsiteX3" fmla="*/ 9144000 w 9156700"/>
              <a:gd name="connsiteY3" fmla="*/ 546100 h 546100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595377 h 595377"/>
              <a:gd name="connsiteX1" fmla="*/ 9156700 w 9156700"/>
              <a:gd name="connsiteY1" fmla="*/ 290577 h 595377"/>
              <a:gd name="connsiteX2" fmla="*/ 0 w 9156700"/>
              <a:gd name="connsiteY2" fmla="*/ 49277 h 595377"/>
              <a:gd name="connsiteX3" fmla="*/ 9144000 w 9156700"/>
              <a:gd name="connsiteY3" fmla="*/ 595377 h 595377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36109 h 636109"/>
              <a:gd name="connsiteX1" fmla="*/ 9156700 w 9156700"/>
              <a:gd name="connsiteY1" fmla="*/ 331309 h 636109"/>
              <a:gd name="connsiteX2" fmla="*/ 0 w 9156700"/>
              <a:gd name="connsiteY2" fmla="*/ 90009 h 636109"/>
              <a:gd name="connsiteX3" fmla="*/ 9144000 w 9156700"/>
              <a:gd name="connsiteY3" fmla="*/ 636109 h 636109"/>
              <a:gd name="connsiteX0" fmla="*/ 9144000 w 9156700"/>
              <a:gd name="connsiteY0" fmla="*/ 612662 h 612662"/>
              <a:gd name="connsiteX1" fmla="*/ 9156700 w 9156700"/>
              <a:gd name="connsiteY1" fmla="*/ 307862 h 612662"/>
              <a:gd name="connsiteX2" fmla="*/ 0 w 9156700"/>
              <a:gd name="connsiteY2" fmla="*/ 66562 h 612662"/>
              <a:gd name="connsiteX3" fmla="*/ 9144000 w 9156700"/>
              <a:gd name="connsiteY3" fmla="*/ 612662 h 612662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68129"/>
              <a:gd name="connsiteX1" fmla="*/ 9156700 w 9156700"/>
              <a:gd name="connsiteY1" fmla="*/ 463329 h 768129"/>
              <a:gd name="connsiteX2" fmla="*/ 0 w 9156700"/>
              <a:gd name="connsiteY2" fmla="*/ 222029 h 768129"/>
              <a:gd name="connsiteX3" fmla="*/ 9144000 w 9156700"/>
              <a:gd name="connsiteY3" fmla="*/ 768129 h 768129"/>
              <a:gd name="connsiteX0" fmla="*/ 9144000 w 9156700"/>
              <a:gd name="connsiteY0" fmla="*/ 768129 h 792473"/>
              <a:gd name="connsiteX1" fmla="*/ 9156700 w 9156700"/>
              <a:gd name="connsiteY1" fmla="*/ 463329 h 792473"/>
              <a:gd name="connsiteX2" fmla="*/ 0 w 9156700"/>
              <a:gd name="connsiteY2" fmla="*/ 222029 h 792473"/>
              <a:gd name="connsiteX3" fmla="*/ 9144000 w 9156700"/>
              <a:gd name="connsiteY3" fmla="*/ 768129 h 79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6700" h="792473">
                <a:moveTo>
                  <a:pt x="9144000" y="768129"/>
                </a:moveTo>
                <a:lnTo>
                  <a:pt x="9156700" y="463329"/>
                </a:lnTo>
                <a:cubicBezTo>
                  <a:pt x="6041539" y="624196"/>
                  <a:pt x="2913218" y="-446838"/>
                  <a:pt x="0" y="222029"/>
                </a:cubicBezTo>
                <a:cubicBezTo>
                  <a:pt x="2871571" y="-129338"/>
                  <a:pt x="6045658" y="967096"/>
                  <a:pt x="9144000" y="768129"/>
                </a:cubicBezTo>
                <a:close/>
              </a:path>
            </a:pathLst>
          </a:custGeom>
          <a:solidFill>
            <a:srgbClr val="618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67544" y="639984"/>
            <a:ext cx="8208912" cy="7776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67544" y="5877272"/>
            <a:ext cx="1368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i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088F8891-A090-4374-A8DB-2301B51ED730}" type="datetimeFigureOut">
              <a:rPr lang="pl-PL" smtClean="0"/>
              <a:pPr/>
              <a:t>18.02.2013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1925328" y="5877272"/>
            <a:ext cx="67511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67544" y="1556792"/>
            <a:ext cx="8208912" cy="42484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  <a:p>
            <a:pPr lvl="4"/>
            <a:r>
              <a:rPr lang="pl-PL" dirty="0" smtClean="0"/>
              <a:t>Piąty poziom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444208" y="171829"/>
            <a:ext cx="22322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DD419566-468F-4B67-9961-F51D56F1025C}" type="slidenum">
              <a:rPr lang="pl-PL" smtClean="0"/>
              <a:pPr/>
              <a:t>‹nr›</a:t>
            </a:fld>
            <a:endParaRPr lang="pl-PL"/>
          </a:p>
        </p:txBody>
      </p:sp>
      <p:pic>
        <p:nvPicPr>
          <p:cNvPr id="19" name="Picture 2" descr="C:\Users\Marcin\Dropbox\Szkoła z przyszłością\promocja\flaga UE_nowa\z lewej strony\jpg\UE+EFS_L-kolor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353" y="6319837"/>
            <a:ext cx="1458119" cy="53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C:\Users\Marcin\Dropbox\Szkoła z przyszłością\promocja\logotyp po kl kolor\PO_KL_KOLOR\JPG\KAPITAL_LUDZKI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60" t="23271" b="24051"/>
          <a:stretch/>
        </p:blipFill>
        <p:spPr bwMode="auto">
          <a:xfrm>
            <a:off x="323528" y="6379045"/>
            <a:ext cx="1512168" cy="419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Obraz 7" descr="logotyp.jp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6048" y="6381328"/>
            <a:ext cx="1311903" cy="39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677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ctr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Podtytuł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9319266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0079439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v2 czerwony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1 niebieski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</TotalTime>
  <Words>0</Words>
  <Application>Microsoft Macintosh PowerPoint</Application>
  <PresentationFormat>Pokaz na ekranie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2</vt:i4>
      </vt:variant>
      <vt:variant>
        <vt:lpstr>Tytuły slajdów</vt:lpstr>
      </vt:variant>
      <vt:variant>
        <vt:i4>2</vt:i4>
      </vt:variant>
    </vt:vector>
  </HeadingPairs>
  <TitlesOfParts>
    <vt:vector size="4" baseType="lpstr">
      <vt:lpstr>v2 czerwony</vt:lpstr>
      <vt:lpstr>v1 niebieski</vt:lpstr>
      <vt:lpstr>Prezentacja programu PowerPoint</vt:lpstr>
      <vt:lpstr>Prezentacja programu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Laboratorium Pomiarów Dozymetrycznych</dc:title>
  <dc:creator>Jakub Ośko</dc:creator>
  <cp:lastModifiedBy>Marcin Sadowski</cp:lastModifiedBy>
  <cp:revision>8</cp:revision>
  <dcterms:created xsi:type="dcterms:W3CDTF">2012-08-29T06:59:58Z</dcterms:created>
  <dcterms:modified xsi:type="dcterms:W3CDTF">2013-02-18T18:56:25Z</dcterms:modified>
</cp:coreProperties>
</file>